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945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1234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928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4318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2078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1386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585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3130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7272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8632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8762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5306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834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3439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4362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0796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51A10-6846-9F4C-917B-1C8F7D685FDC}" type="datetimeFigureOut">
              <a:rPr lang="it-IT" smtClean="0"/>
              <a:t>02/02/26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E173146-A9EB-C440-87F6-9461C420B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385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505834-51CF-F4DD-85A6-2C2D2E6A7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8433" y="3059980"/>
            <a:ext cx="9110187" cy="1862504"/>
          </a:xfrm>
        </p:spPr>
        <p:txBody>
          <a:bodyPr anchor="t">
            <a:normAutofit/>
          </a:bodyPr>
          <a:lstStyle/>
          <a:p>
            <a:pPr algn="ctr"/>
            <a:r>
              <a:rPr lang="it-IT" sz="4400" dirty="0"/>
              <a:t>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9DA2B65-36A5-8E7E-5D3D-A0D31C358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9103" y="5341894"/>
            <a:ext cx="4253021" cy="1126283"/>
          </a:xfrm>
        </p:spPr>
        <p:txBody>
          <a:bodyPr>
            <a:normAutofit lnSpcReduction="10000"/>
          </a:bodyPr>
          <a:lstStyle/>
          <a:p>
            <a:r>
              <a:rPr lang="it-IT" b="1" dirty="0"/>
              <a:t>Candidato: </a:t>
            </a:r>
          </a:p>
          <a:p>
            <a:r>
              <a:rPr lang="it-IT" dirty="0"/>
              <a:t>Nome Cognome</a:t>
            </a:r>
          </a:p>
          <a:p>
            <a:r>
              <a:rPr lang="it-IT" dirty="0" err="1"/>
              <a:t>Matr</a:t>
            </a:r>
            <a:r>
              <a:rPr lang="it-IT" dirty="0"/>
              <a:t>. XXXXXXXXX</a:t>
            </a:r>
          </a:p>
        </p:txBody>
      </p:sp>
      <p:pic>
        <p:nvPicPr>
          <p:cNvPr id="4" name="Immagine 3" descr="banner.png">
            <a:extLst>
              <a:ext uri="{FF2B5EF4-FFF2-40B4-BE49-F238E27FC236}">
                <a16:creationId xmlns:a16="http://schemas.microsoft.com/office/drawing/2014/main" id="{3D47BAE1-0BAE-670F-90AD-BB42E9C2C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2001" cy="1052622"/>
          </a:xfrm>
          <a:prstGeom prst="rect">
            <a:avLst/>
          </a:prstGeom>
        </p:spPr>
      </p:pic>
      <p:sp>
        <p:nvSpPr>
          <p:cNvPr id="5" name="CasellaDiTesto 9">
            <a:extLst>
              <a:ext uri="{FF2B5EF4-FFF2-40B4-BE49-F238E27FC236}">
                <a16:creationId xmlns:a16="http://schemas.microsoft.com/office/drawing/2014/main" id="{98C93EBF-BCD5-5D27-F7E3-AF406C3AE31A}"/>
              </a:ext>
            </a:extLst>
          </p:cNvPr>
          <p:cNvSpPr txBox="1"/>
          <p:nvPr/>
        </p:nvSpPr>
        <p:spPr>
          <a:xfrm>
            <a:off x="608001" y="1154098"/>
            <a:ext cx="91101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rgbClr val="971720"/>
                </a:solidFill>
                <a:latin typeface="Century Gothic"/>
                <a:cs typeface="Century Gothic"/>
              </a:rPr>
              <a:t>D</a:t>
            </a:r>
            <a:r>
              <a:rPr lang="it-IT" dirty="0">
                <a:solidFill>
                  <a:srgbClr val="162230"/>
                </a:solidFill>
                <a:latin typeface="Century Gothic"/>
                <a:cs typeface="Century Gothic"/>
              </a:rPr>
              <a:t>IPARTIMENTO DI </a:t>
            </a:r>
            <a:r>
              <a:rPr lang="it-IT" sz="2800" dirty="0">
                <a:solidFill>
                  <a:srgbClr val="971720"/>
                </a:solidFill>
                <a:latin typeface="Century Gothic"/>
                <a:cs typeface="Century Gothic"/>
              </a:rPr>
              <a:t>I</a:t>
            </a:r>
            <a:r>
              <a:rPr lang="it-IT" dirty="0">
                <a:solidFill>
                  <a:srgbClr val="162230"/>
                </a:solidFill>
                <a:latin typeface="Century Gothic"/>
                <a:cs typeface="Century Gothic"/>
              </a:rPr>
              <a:t>NGEGNERIA</a:t>
            </a:r>
            <a:r>
              <a:rPr lang="it-IT" dirty="0">
                <a:latin typeface="Century Gothic"/>
                <a:cs typeface="Century Gothic"/>
              </a:rPr>
              <a:t> </a:t>
            </a:r>
            <a:r>
              <a:rPr lang="it-IT" sz="2800" dirty="0">
                <a:solidFill>
                  <a:srgbClr val="971720"/>
                </a:solidFill>
                <a:latin typeface="Century Gothic"/>
                <a:cs typeface="Century Gothic"/>
              </a:rPr>
              <a:t>E</a:t>
            </a:r>
            <a:r>
              <a:rPr lang="it-IT" dirty="0">
                <a:solidFill>
                  <a:srgbClr val="162230"/>
                </a:solidFill>
                <a:latin typeface="Century Gothic"/>
                <a:cs typeface="Century Gothic"/>
              </a:rPr>
              <a:t>LETTRICA E </a:t>
            </a:r>
            <a:r>
              <a:rPr lang="it-IT" sz="2800" dirty="0">
                <a:solidFill>
                  <a:srgbClr val="971720"/>
                </a:solidFill>
                <a:latin typeface="Century Gothic"/>
                <a:cs typeface="Century Gothic"/>
              </a:rPr>
              <a:t>T</a:t>
            </a:r>
            <a:r>
              <a:rPr lang="it-IT" dirty="0">
                <a:solidFill>
                  <a:srgbClr val="162230"/>
                </a:solidFill>
                <a:latin typeface="Century Gothic"/>
                <a:cs typeface="Century Gothic"/>
              </a:rPr>
              <a:t>ECNOLOGIE DEL</a:t>
            </a:r>
            <a:r>
              <a:rPr lang="it-IT" dirty="0">
                <a:latin typeface="Century Gothic"/>
                <a:cs typeface="Century Gothic"/>
              </a:rPr>
              <a:t>L’</a:t>
            </a:r>
            <a:r>
              <a:rPr lang="it-IT" sz="2800" dirty="0">
                <a:solidFill>
                  <a:srgbClr val="971720"/>
                </a:solidFill>
                <a:latin typeface="Century Gothic"/>
                <a:cs typeface="Century Gothic"/>
              </a:rPr>
              <a:t>I</a:t>
            </a:r>
            <a:r>
              <a:rPr lang="it-IT" dirty="0">
                <a:solidFill>
                  <a:srgbClr val="162230"/>
                </a:solidFill>
                <a:latin typeface="Century Gothic"/>
                <a:cs typeface="Century Gothic"/>
              </a:rPr>
              <a:t>NFORMAZIONE</a:t>
            </a:r>
          </a:p>
          <a:p>
            <a:endParaRPr lang="it-IT" sz="800" dirty="0">
              <a:solidFill>
                <a:srgbClr val="162230"/>
              </a:solidFill>
              <a:latin typeface="Century Gothic"/>
              <a:cs typeface="Century Gothic"/>
            </a:endParaRPr>
          </a:p>
          <a:p>
            <a:r>
              <a:rPr lang="it-IT" dirty="0">
                <a:solidFill>
                  <a:srgbClr val="162230"/>
                </a:solidFill>
                <a:latin typeface="Century Gothic"/>
                <a:cs typeface="Century Gothic"/>
              </a:rPr>
              <a:t>SCUOLA POLITECNICA E DELLE SCIENZE DI BASE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5A76AE1-3687-668F-E94D-5DCF60E664B0}"/>
              </a:ext>
            </a:extLst>
          </p:cNvPr>
          <p:cNvSpPr txBox="1"/>
          <p:nvPr/>
        </p:nvSpPr>
        <p:spPr>
          <a:xfrm>
            <a:off x="608000" y="2337119"/>
            <a:ext cx="6983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162230"/>
                </a:solidFill>
                <a:latin typeface="Century Gothic"/>
                <a:cs typeface="Century Gothic"/>
              </a:rPr>
              <a:t>TESI DI LAUREA (MAGISTRALE) IN INGEGNERIA ELETTRICA</a:t>
            </a:r>
          </a:p>
        </p:txBody>
      </p:sp>
      <p:sp>
        <p:nvSpPr>
          <p:cNvPr id="10" name="Sottotitolo 2">
            <a:extLst>
              <a:ext uri="{FF2B5EF4-FFF2-40B4-BE49-F238E27FC236}">
                <a16:creationId xmlns:a16="http://schemas.microsoft.com/office/drawing/2014/main" id="{308A87DA-94A0-73F1-934D-AC70FCF30894}"/>
              </a:ext>
            </a:extLst>
          </p:cNvPr>
          <p:cNvSpPr txBox="1">
            <a:spLocks/>
          </p:cNvSpPr>
          <p:nvPr/>
        </p:nvSpPr>
        <p:spPr>
          <a:xfrm>
            <a:off x="7591676" y="5341893"/>
            <a:ext cx="4253021" cy="151610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/>
              <a:t>Relatore:</a:t>
            </a:r>
          </a:p>
          <a:p>
            <a:r>
              <a:rPr lang="it-IT" dirty="0" err="1"/>
              <a:t>Ch.mo</a:t>
            </a:r>
            <a:r>
              <a:rPr lang="it-IT" dirty="0"/>
              <a:t> Prof. </a:t>
            </a:r>
          </a:p>
          <a:p>
            <a:r>
              <a:rPr lang="it-IT" b="1" dirty="0"/>
              <a:t>Correlatore:</a:t>
            </a:r>
            <a:endParaRPr lang="it-IT" dirty="0"/>
          </a:p>
          <a:p>
            <a:r>
              <a:rPr lang="it-IT" dirty="0" err="1"/>
              <a:t>xxxxxxxxxxxxxx</a:t>
            </a:r>
            <a:r>
              <a:rPr lang="it-IT" b="1" dirty="0"/>
              <a:t>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91C1E3C-8C20-25C2-B3E4-DB4A0D1BF247}"/>
              </a:ext>
            </a:extLst>
          </p:cNvPr>
          <p:cNvSpPr txBox="1"/>
          <p:nvPr/>
        </p:nvSpPr>
        <p:spPr>
          <a:xfrm>
            <a:off x="105103" y="26906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30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F0FCE1-6A1D-C5BC-42EB-FA1E63705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7231AF-3637-DB48-ABEC-077B9843A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1504513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41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Filo</vt:lpstr>
      <vt:lpstr>Titolo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ANNALISA LICCARDO</dc:creator>
  <cp:lastModifiedBy>ANNALISA LICCARDO</cp:lastModifiedBy>
  <cp:revision>1</cp:revision>
  <dcterms:created xsi:type="dcterms:W3CDTF">2026-02-02T20:16:44Z</dcterms:created>
  <dcterms:modified xsi:type="dcterms:W3CDTF">2026-02-02T20:35:12Z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2026-02-02T20:35:12Z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34f2f2f2-b657-44ec-828b-3811ef85f3e5</vt:lpwstr>
  </property>
  <property fmtid="{D5CDD505-2E9C-101B-9397-08002B2CF9AE}" pid="8" name="MSIP_Label_2ad0b24d-6422-44b0-b3de-abb3a9e8c81a_ContentBits">
    <vt:lpwstr>0</vt:lpwstr>
  </property>
  <property fmtid="{D5CDD505-2E9C-101B-9397-08002B2CF9AE}" pid="9" name="MSIP_Label_2ad0b24d-6422-44b0-b3de-abb3a9e8c81a_Tag">
    <vt:lpwstr>50, 3, 0, 1</vt:lpwstr>
  </property>
</Properties>
</file>